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5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7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4B2D1-3131-4E85-9D19-552A044646C3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7FDE-360E-4CEB-9CE7-B3D403FE84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3830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819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010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812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176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87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992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0389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2985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56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2875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16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1464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5960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8174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9600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67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8821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6C4F89-444E-4DBB-BD85-646A761685BE}" type="datetimeFigureOut">
              <a:rPr lang="ko-KR" altLang="en-US" smtClean="0"/>
              <a:pPr/>
              <a:t>2017-03-26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3624-302B-4273-8677-E431C0A33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1163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F:\MTM 표지 최종-앞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9" y="3531482"/>
            <a:ext cx="2393409" cy="30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1" name="Picture 4" descr="책-영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44023"/>
            <a:ext cx="2483768" cy="32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2" name="Picture 5" descr="책-2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709" y="351972"/>
            <a:ext cx="2201996" cy="291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7" name="Picture 5" descr="C:\Users\박효상\Desktop\휴대폰\PIC-0113.jpg"/>
          <p:cNvPicPr>
            <a:picLocks noChangeAspect="1" noChangeArrowheads="1"/>
          </p:cNvPicPr>
          <p:nvPr/>
        </p:nvPicPr>
        <p:blipFill>
          <a:blip r:embed="rId5" cstate="print"/>
          <a:srcRect l="17950" t="13461" r="24359" b="36539"/>
          <a:stretch>
            <a:fillRect/>
          </a:stretch>
        </p:blipFill>
        <p:spPr bwMode="auto">
          <a:xfrm>
            <a:off x="1859338" y="3732009"/>
            <a:ext cx="2448272" cy="28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9961" y="244023"/>
            <a:ext cx="2132625" cy="293319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7" name="Picture 2" descr="F:\교실 단행본 책 표지\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1222" y="244023"/>
            <a:ext cx="2070232" cy="275974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857" y="3732010"/>
            <a:ext cx="1815467" cy="249697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08000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568" y="1388408"/>
            <a:ext cx="3746724" cy="443711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017" y="1464752"/>
            <a:ext cx="3705061" cy="43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0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159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3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1" descr="한재경 2005-12-25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295" y="887254"/>
            <a:ext cx="3583658" cy="23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4" descr="한재경 2008-06-05 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834" y="3933056"/>
            <a:ext cx="366105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121" y="475896"/>
            <a:ext cx="2243262" cy="29881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121" y="3657600"/>
            <a:ext cx="2243262" cy="29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9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이온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</dc:creator>
  <cp:lastModifiedBy>User</cp:lastModifiedBy>
  <cp:revision>8</cp:revision>
  <dcterms:created xsi:type="dcterms:W3CDTF">2015-10-06T04:56:06Z</dcterms:created>
  <dcterms:modified xsi:type="dcterms:W3CDTF">2017-03-25T22:48:48Z</dcterms:modified>
</cp:coreProperties>
</file>