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5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7280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3728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4559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46154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44014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49105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83610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96151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5907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4255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9179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1431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4908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78820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7308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6644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24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571FFE9-461F-4C50-9494-92B6ACC75891}" type="datetimeFigureOut">
              <a:rPr lang="ko-KR" altLang="en-US" smtClean="0"/>
              <a:pPr/>
              <a:t>2017-03-26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3835C-A390-44D4-B063-77F0D37136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052531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1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9806" y="476673"/>
            <a:ext cx="98884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Clear aligner for </a:t>
            </a:r>
          </a:p>
          <a:p>
            <a:r>
              <a:rPr lang="en-US" altLang="ko-KR" sz="3600" dirty="0">
                <a:solidFill>
                  <a:schemeClr val="bg1"/>
                </a:solidFill>
              </a:rPr>
              <a:t>      anterior teeth</a:t>
            </a:r>
          </a:p>
          <a:p>
            <a:endParaRPr lang="en-US" altLang="ko-KR" sz="3600" dirty="0">
              <a:solidFill>
                <a:schemeClr val="bg1"/>
              </a:solidFill>
            </a:endParaRPr>
          </a:p>
          <a:p>
            <a:endParaRPr lang="en-US" altLang="ko-KR" sz="3600" dirty="0">
              <a:solidFill>
                <a:schemeClr val="bg1"/>
              </a:solidFill>
            </a:endParaRPr>
          </a:p>
          <a:p>
            <a:endParaRPr lang="en-US" altLang="ko-KR" sz="3600" dirty="0">
              <a:solidFill>
                <a:schemeClr val="bg1"/>
              </a:solidFill>
            </a:endParaRPr>
          </a:p>
          <a:p>
            <a:r>
              <a:rPr lang="en-US" altLang="ko-KR" sz="3600" dirty="0">
                <a:solidFill>
                  <a:schemeClr val="bg1"/>
                </a:solidFill>
              </a:rPr>
              <a:t>Fixed appliance and </a:t>
            </a:r>
            <a:r>
              <a:rPr lang="en-US" altLang="ko-KR" sz="3600" dirty="0" err="1">
                <a:solidFill>
                  <a:schemeClr val="bg1"/>
                </a:solidFill>
              </a:rPr>
              <a:t>Microimplant</a:t>
            </a:r>
            <a:r>
              <a:rPr lang="en-US" altLang="ko-KR" sz="3600" dirty="0">
                <a:solidFill>
                  <a:schemeClr val="bg1"/>
                </a:solidFill>
              </a:rPr>
              <a:t>                </a:t>
            </a:r>
          </a:p>
          <a:p>
            <a:r>
              <a:rPr lang="en-US" altLang="ko-KR" sz="3600" dirty="0">
                <a:solidFill>
                  <a:schemeClr val="bg1"/>
                </a:solidFill>
              </a:rPr>
              <a:t>   for posterior teeth</a:t>
            </a:r>
          </a:p>
          <a:p>
            <a:endParaRPr lang="ko-KR" altLang="en-US" sz="3600" dirty="0">
              <a:solidFill>
                <a:schemeClr val="bg1"/>
              </a:solidFill>
            </a:endParaRPr>
          </a:p>
        </p:txBody>
      </p:sp>
      <p:pic>
        <p:nvPicPr>
          <p:cNvPr id="4" name="Picture 4" descr="C:\Users\Administrator\Desktop\노연수-presentation\노연수 2013-02-06 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8008" y="548681"/>
            <a:ext cx="3744416" cy="2665649"/>
          </a:xfrm>
          <a:prstGeom prst="rect">
            <a:avLst/>
          </a:prstGeom>
          <a:noFill/>
        </p:spPr>
      </p:pic>
      <p:pic>
        <p:nvPicPr>
          <p:cNvPr id="5" name="Picture 3" descr="C:\Users\Administrator\Desktop\노연수-presentation\노연수 2013-02-06 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8008" y="4005065"/>
            <a:ext cx="3672408" cy="26226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04664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">
  <a:themeElements>
    <a:clrScheme name="이온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이온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14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이온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User</cp:lastModifiedBy>
  <cp:revision>2</cp:revision>
  <dcterms:created xsi:type="dcterms:W3CDTF">2017-03-22T00:11:23Z</dcterms:created>
  <dcterms:modified xsi:type="dcterms:W3CDTF">2017-03-25T22:49:31Z</dcterms:modified>
</cp:coreProperties>
</file>